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4780B-7256-4E16-8090-4243D1B0230B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6CE3-4C64-4CA1-BD2F-0F83E5CC7BC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16CE3-4C64-4CA1-BD2F-0F83E5CC7BCF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EBC6-3B72-4FEC-865A-A71E8F783EB0}" type="datetimeFigureOut">
              <a:rPr lang="pl-PL" smtClean="0"/>
              <a:t>2020-02-09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0AF0-AAEF-4377-93D0-2250D568B87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/>
              <a:t>Klasa 3 „c”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200102_1352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Nasza sala po odmalowaniu.</a:t>
            </a:r>
            <a:endParaRPr lang="pl-PL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200123_1600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Zasłużyliśmy na listy gratulacyjne.</a:t>
            </a:r>
            <a:endParaRPr lang="pl-P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IMG_20191008_1053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/>
              <a:t>Razem z „</a:t>
            </a:r>
            <a:r>
              <a:rPr lang="pl-PL" sz="2400" dirty="0" err="1" smtClean="0"/>
              <a:t>Orbitem</a:t>
            </a:r>
            <a:r>
              <a:rPr lang="pl-PL" sz="2400" dirty="0" smtClean="0"/>
              <a:t>” zadbamy o piękny uśmiech.</a:t>
            </a: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14_1038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sz="2400" dirty="0" smtClean="0"/>
              <a:t>Prezentujemy program artystyczny z okazji Dnia Edukacji Narodowej</a:t>
            </a:r>
            <a:endParaRPr lang="pl-P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14_1041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Bo nauczyciel jest kapitanem…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16_0907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Bierzemy udział w warsztatach tkackich.</a:t>
            </a:r>
            <a:endParaRPr lang="pl-P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24_1017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W drodze do teatru Kubuś.</a:t>
            </a:r>
            <a:endParaRPr lang="pl-P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24_1237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Podobała nam się lekcja teatralna.</a:t>
            </a:r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024_1239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Może kiedyś będę aktorem?</a:t>
            </a:r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20191122_1130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Czasami jesteśmy aktywni.</a:t>
            </a:r>
            <a:endParaRPr lang="pl-P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</Words>
  <Application>Microsoft Office PowerPoint</Application>
  <PresentationFormat>Pokaz na ekranie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Klasa 3 „c”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3 „c”</dc:title>
  <dc:creator>Jacek</dc:creator>
  <cp:lastModifiedBy>Jacek</cp:lastModifiedBy>
  <cp:revision>2</cp:revision>
  <dcterms:created xsi:type="dcterms:W3CDTF">2020-02-09T19:16:41Z</dcterms:created>
  <dcterms:modified xsi:type="dcterms:W3CDTF">2020-02-09T19:31:33Z</dcterms:modified>
</cp:coreProperties>
</file>